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8813-FF02-4CB2-965C-5FB55C082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F86B-9294-4202-873B-860C29CA5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6EE-879D-412A-8DAC-7F5693D4F8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352B-B4B9-4F5F-B5DD-9CDF6E4CBC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74C7-8D36-4E72-B420-574344564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81BD-4697-49C7-A480-FD074AC0C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7927-84B7-4679-A8CB-829EFB97F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0806-8632-4E22-982E-F1DE91FF2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8E9C-B7C2-4CBA-A135-6DB9CDBC8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AE00-DE65-4A87-8FB4-2C5494C89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68D-D1DA-4994-AA20-8EA6215A8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F2077C-168F-49BA-BFA3-4632856654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Правила за работа в компютърния кабинет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Влизане в кабинета</a:t>
            </a:r>
            <a:endParaRPr lang="en-US"/>
          </a:p>
        </p:txBody>
      </p:sp>
      <p:pic>
        <p:nvPicPr>
          <p:cNvPr id="307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782" y="2054458"/>
            <a:ext cx="19446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dont_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57" y="212589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ont_g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582" y="435950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ont_h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232" y="438920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power_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070" y="219892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Работното място в кабинета</a:t>
            </a:r>
            <a:endParaRPr lang="en-US"/>
          </a:p>
        </p:txBody>
      </p:sp>
      <p:pic>
        <p:nvPicPr>
          <p:cNvPr id="5125" name="Picture 5" descr="computer_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96" y="2276872"/>
            <a:ext cx="19050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only_text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521" y="2276872"/>
            <a:ext cx="19050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bag_on_de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659" y="43651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jacket_on_des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47" y="429207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По време на час</a:t>
            </a:r>
            <a:endParaRPr lang="en-US"/>
          </a:p>
        </p:txBody>
      </p:sp>
      <p:pic>
        <p:nvPicPr>
          <p:cNvPr id="7174" name="Picture 6" descr="desk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9558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878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intern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5928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dr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33231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pho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2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hel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955825"/>
            <a:ext cx="19050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Преди излизане от кабинета</a:t>
            </a:r>
            <a:endParaRPr lang="en-US"/>
          </a:p>
        </p:txBody>
      </p:sp>
      <p:pic>
        <p:nvPicPr>
          <p:cNvPr id="9221" name="Picture 5" descr="noprog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4" y="198884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endles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49725"/>
            <a:ext cx="19050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dromcl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149725"/>
            <a:ext cx="19050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power_o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149725"/>
            <a:ext cx="19050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Още...</a:t>
            </a:r>
            <a:endParaRPr lang="en-US"/>
          </a:p>
        </p:txBody>
      </p:sp>
      <p:pic>
        <p:nvPicPr>
          <p:cNvPr id="11270" name="Picture 6" descr="ask-question-2-ce96e3e01c85a38a0d39c61cfae6d4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08920"/>
            <a:ext cx="3313112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23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Waveform</vt:lpstr>
      <vt:lpstr>Правила за работа в компютърния кабинет</vt:lpstr>
      <vt:lpstr>Влизане в кабинета</vt:lpstr>
      <vt:lpstr>Работното място в кабинета</vt:lpstr>
      <vt:lpstr>По време на час</vt:lpstr>
      <vt:lpstr>Преди излизане от кабинета</vt:lpstr>
      <vt:lpstr>Още...</vt:lpstr>
    </vt:vector>
  </TitlesOfParts>
  <Company>134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 работа в компютърния кабинет</dc:title>
  <dc:creator>Ivanov</dc:creator>
  <cp:lastModifiedBy>Student1</cp:lastModifiedBy>
  <cp:revision>10</cp:revision>
  <dcterms:created xsi:type="dcterms:W3CDTF">2013-09-19T05:57:36Z</dcterms:created>
  <dcterms:modified xsi:type="dcterms:W3CDTF">2013-09-19T18:17:34Z</dcterms:modified>
</cp:coreProperties>
</file>