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31C6-77BE-4644-9CFE-0A7BBC9F9342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5B44-1637-4367-8845-9AAE52442C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71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31C6-77BE-4644-9CFE-0A7BBC9F9342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5B44-1637-4367-8845-9AAE52442C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947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31C6-77BE-4644-9CFE-0A7BBC9F9342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5B44-1637-4367-8845-9AAE52442C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877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31C6-77BE-4644-9CFE-0A7BBC9F9342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5B44-1637-4367-8845-9AAE52442C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026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31C6-77BE-4644-9CFE-0A7BBC9F9342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5B44-1637-4367-8845-9AAE52442C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702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31C6-77BE-4644-9CFE-0A7BBC9F9342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5B44-1637-4367-8845-9AAE52442C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597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31C6-77BE-4644-9CFE-0A7BBC9F9342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5B44-1637-4367-8845-9AAE52442C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32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31C6-77BE-4644-9CFE-0A7BBC9F9342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5B44-1637-4367-8845-9AAE52442C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3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31C6-77BE-4644-9CFE-0A7BBC9F9342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5B44-1637-4367-8845-9AAE52442C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204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31C6-77BE-4644-9CFE-0A7BBC9F9342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5B44-1637-4367-8845-9AAE52442C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906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31C6-77BE-4644-9CFE-0A7BBC9F9342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5B44-1637-4367-8845-9AAE52442C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2546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E31C6-77BE-4644-9CFE-0A7BBC9F9342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15B44-1637-4367-8845-9AAE52442C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898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Какво е това?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42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82" y="573579"/>
            <a:ext cx="4997334" cy="59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51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703" y="116378"/>
            <a:ext cx="6741622" cy="67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8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04" y="627610"/>
            <a:ext cx="7952509" cy="596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47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06" y="178206"/>
            <a:ext cx="6501587" cy="65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35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54" y="399012"/>
            <a:ext cx="9721113" cy="63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37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37" y="1346661"/>
            <a:ext cx="5168115" cy="460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66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33" y="1047749"/>
            <a:ext cx="4994217" cy="49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52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34" y="187958"/>
            <a:ext cx="8538712" cy="640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21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44" y="1280159"/>
            <a:ext cx="4197927" cy="41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20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765" y="1000731"/>
            <a:ext cx="8559928" cy="472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07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Какво е това?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Какво е това?</dc:title>
  <dc:creator>Ивайло Иванов</dc:creator>
  <cp:lastModifiedBy>Ивайло Иванов</cp:lastModifiedBy>
  <cp:revision>2</cp:revision>
  <dcterms:created xsi:type="dcterms:W3CDTF">2018-08-14T15:14:27Z</dcterms:created>
  <dcterms:modified xsi:type="dcterms:W3CDTF">2018-08-14T15:20:45Z</dcterms:modified>
</cp:coreProperties>
</file>