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621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521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421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379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886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671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689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473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041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233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401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69C9-4707-45AC-B1E2-EF1BCD186C87}" type="datetimeFigureOut">
              <a:rPr lang="bg-BG" smtClean="0"/>
              <a:t>29.7.2018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907B-CE60-4C2E-BEBB-A8300E21FF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083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400" y="972590"/>
            <a:ext cx="2819852" cy="45054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2" y="972590"/>
            <a:ext cx="8001307" cy="450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79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05" y="911629"/>
            <a:ext cx="3124063" cy="46911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64" y="1425719"/>
            <a:ext cx="45148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5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Ивайло Иванов</dc:creator>
  <cp:lastModifiedBy>Ивайло Иванов</cp:lastModifiedBy>
  <cp:revision>1</cp:revision>
  <dcterms:created xsi:type="dcterms:W3CDTF">2018-07-29T16:12:50Z</dcterms:created>
  <dcterms:modified xsi:type="dcterms:W3CDTF">2018-07-29T16:13:00Z</dcterms:modified>
</cp:coreProperties>
</file>