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225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251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207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936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11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90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43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51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355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6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855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4B9E-3BB8-4C19-AA68-10EF6CB98878}" type="datetimeFigureOut">
              <a:rPr lang="bg-BG" smtClean="0"/>
              <a:t>14.8.2018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2174-9D0C-4F05-81B1-C381F642D1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7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АВАТАРИ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953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5" b="11592"/>
          <a:stretch/>
        </p:blipFill>
        <p:spPr>
          <a:xfrm>
            <a:off x="334687" y="404140"/>
            <a:ext cx="7201420" cy="5923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07" y="1307154"/>
            <a:ext cx="4534816" cy="426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0" b="6360"/>
          <a:stretch/>
        </p:blipFill>
        <p:spPr>
          <a:xfrm>
            <a:off x="2696385" y="389106"/>
            <a:ext cx="7041002" cy="617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5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2"/>
          <a:stretch/>
        </p:blipFill>
        <p:spPr>
          <a:xfrm>
            <a:off x="2082915" y="876070"/>
            <a:ext cx="8139124" cy="544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3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3" y="928689"/>
            <a:ext cx="5630279" cy="49077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17" y="470743"/>
            <a:ext cx="5780265" cy="582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6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АВАТАРИ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АВАТАРИ</dc:title>
  <dc:creator>Ивайло Иванов</dc:creator>
  <cp:lastModifiedBy>Ивайло Иванов</cp:lastModifiedBy>
  <cp:revision>3</cp:revision>
  <dcterms:created xsi:type="dcterms:W3CDTF">2018-08-03T18:51:20Z</dcterms:created>
  <dcterms:modified xsi:type="dcterms:W3CDTF">2018-08-14T14:25:26Z</dcterms:modified>
</cp:coreProperties>
</file>